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6.xml"/><Relationship Id="rId41" Type="http://schemas.openxmlformats.org/officeDocument/2006/relationships/font" Target="fonts/La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Lato-bold.fntdata"/><Relationship Id="rId16" Type="http://schemas.openxmlformats.org/officeDocument/2006/relationships/slide" Target="slides/slide12.xml"/><Relationship Id="rId38" Type="http://schemas.openxmlformats.org/officeDocument/2006/relationships/font" Target="fonts/La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7.jpg"/><Relationship Id="rId5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#slide=id.g1f87997393_0_84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653950" y="1089950"/>
            <a:ext cx="4368900" cy="19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RaiderNAV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095625" y="3328275"/>
            <a:ext cx="3055800" cy="14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Times New Roman"/>
                <a:ea typeface="Times New Roman"/>
                <a:cs typeface="Times New Roman"/>
                <a:sym typeface="Times New Roman"/>
              </a:rPr>
              <a:t>      brought to you by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Team Getana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latin typeface="Times New Roman"/>
                <a:ea typeface="Times New Roman"/>
                <a:cs typeface="Times New Roman"/>
                <a:sym typeface="Times New Roman"/>
              </a:rPr>
              <a:t>Arpit Desai, Brody Williams, Michael Acosta,  Vasilis Vloutis, Yong Wu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5751275" y="1427850"/>
            <a:ext cx="3030000" cy="22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 the course classes and </a:t>
            </a:r>
            <a:r>
              <a:rPr lang="en-GB"/>
              <a:t>information</a:t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225" y="685712"/>
            <a:ext cx="4328875" cy="37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2435850" y="88950"/>
            <a:ext cx="4272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Repeating the Schedule </a:t>
            </a:r>
            <a:endParaRPr/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02" y="1003044"/>
            <a:ext cx="3385401" cy="383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150" y="1003050"/>
            <a:ext cx="3519918" cy="39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2853150" y="110725"/>
            <a:ext cx="3437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View/Edit Schedule</a:t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300" y="986675"/>
            <a:ext cx="3616400" cy="399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325" y="979983"/>
            <a:ext cx="3616400" cy="401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2780550" y="124200"/>
            <a:ext cx="3582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Editing the Schedule</a:t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5" y="1158000"/>
            <a:ext cx="3032800" cy="38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800" y="1114500"/>
            <a:ext cx="3078400" cy="3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068" y="1114500"/>
            <a:ext cx="3169932" cy="3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415500" y="88900"/>
            <a:ext cx="2313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Notifications</a:t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25" y="829375"/>
            <a:ext cx="3758358" cy="41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083" y="829375"/>
            <a:ext cx="3729008" cy="416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008700" y="92575"/>
            <a:ext cx="3126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Schedule</a:t>
            </a:r>
            <a:endParaRPr/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225" y="808149"/>
            <a:ext cx="3320850" cy="410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125" y="796350"/>
            <a:ext cx="3421725" cy="42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248250" y="5167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Overview of similar apps</a:t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1324450" y="13184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Google Maps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Texas Tech Mobile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My Class Schedule: Timetable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342" name="Shape 342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293500" y="5339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Google Maps</a:t>
            </a:r>
            <a:endParaRPr/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1293500" y="1378800"/>
            <a:ext cx="5609700" cy="32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Standard in real-time GPS navigation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Traffic condition information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Public transportation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Pit stops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Discover nearby places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Reviews and detailed business information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Internet connection optional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offset_comp_267026.jpg" id="349" name="Shape 349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1293500" y="5339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Google Maps (cont.)</a:t>
            </a:r>
            <a:endParaRPr/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836300" y="1378800"/>
            <a:ext cx="6182400" cy="32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Not tailored to Texas Tech</a:t>
            </a:r>
            <a:endParaRPr sz="1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Students may not know addresses of buildings on schedule</a:t>
            </a:r>
            <a:endParaRPr sz="1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Students may not know names of the buildings on schedule</a:t>
            </a:r>
            <a:endParaRPr sz="1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Must tediously input destinations  one by one</a:t>
            </a:r>
            <a:endParaRPr sz="1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Does not keep track of class times </a:t>
            </a:r>
            <a:endParaRPr sz="1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Does not keep student informed about danger of running  late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descr="offset_comp_267026.jpg" id="356" name="Shape 356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1297500" y="5372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Texas Tech Mobile</a:t>
            </a:r>
            <a:endParaRPr/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1297500" y="1415150"/>
            <a:ext cx="56097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Keeps track of athletics  schedules and scores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Class registration status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Directory search by first and last name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Campus map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List of events from the TTU calendar,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News from TechAnnounce and the Daily Toreador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Browse the library catalog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offset_comp_267026.jpg" id="363" name="Shape 363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1294300" y="1666775"/>
            <a:ext cx="3018300" cy="25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Understanding  the problems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Current efforts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Introducing RaiderNAV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Project objective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Target audience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4443276" y="2029025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Mockup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Overview of similar apps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Agile approach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timeline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Questions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1297500" y="5372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Texas Tech Mobile (cont.)</a:t>
            </a:r>
            <a:endParaRPr/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1297500" y="14151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Has only a static map of the campus. </a:t>
            </a:r>
            <a:endParaRPr sz="1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The student who must rely on the Texas Tech Mobile app to quickly find a building is </a:t>
            </a:r>
            <a:r>
              <a:rPr lang="en-GB" sz="1400">
                <a:solidFill>
                  <a:srgbClr val="FF0000"/>
                </a:solidFill>
              </a:rPr>
              <a:t>doomed to failure.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offset_comp_267026.jpg" id="370" name="Shape 370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1297500" y="5372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My Class Schedule: Timetable</a:t>
            </a:r>
            <a:endParaRPr/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1297500" y="1415150"/>
            <a:ext cx="5609700" cy="23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Class schedule in color-coded timetable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Overview of grades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Mutes phone during class hours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Widget displays all remaining classes  for the day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Reminds students about upcoming homework and exams.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offset_comp_267026.jpg" id="377" name="Shape 377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1297500" y="537225"/>
            <a:ext cx="58263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My Class Schedule: Timetable (cont.)</a:t>
            </a:r>
            <a:endParaRPr/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1297500" y="14151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Not tailored to Texas Tech University</a:t>
            </a:r>
            <a:endParaRPr sz="1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Does not provide maps</a:t>
            </a:r>
            <a:endParaRPr sz="1400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-GB" sz="1400">
                <a:solidFill>
                  <a:srgbClr val="FF0000"/>
                </a:solidFill>
              </a:rPr>
              <a:t>Cannot help lost students get to class on time</a:t>
            </a:r>
            <a:endParaRPr sz="1400">
              <a:solidFill>
                <a:srgbClr val="FF0000"/>
              </a:solidFill>
            </a:endParaRPr>
          </a:p>
        </p:txBody>
      </p:sp>
      <p:pic>
        <p:nvPicPr>
          <p:cNvPr descr="offset_comp_267026.jpg" id="384" name="Shape 38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Agile approach</a:t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</a:t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 and Integrate</a:t>
            </a:r>
            <a:endParaRPr/>
          </a:p>
        </p:txBody>
      </p:sp>
      <p:sp>
        <p:nvSpPr>
          <p:cNvPr id="393" name="Shape 393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Evaluate</a:t>
            </a: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Shape 39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Release</a:t>
            </a:r>
            <a:endParaRPr/>
          </a:p>
        </p:txBody>
      </p:sp>
      <p:sp>
        <p:nvSpPr>
          <p:cNvPr id="397" name="Shape 397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8" name="Shape 398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9" name="Shape 399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lg" w="lg" type="none"/>
            <a:tailEnd len="lg" w="lg" type="none"/>
          </a:ln>
        </p:spPr>
      </p:cxnSp>
      <p:cxnSp>
        <p:nvCxnSpPr>
          <p:cNvPr id="400" name="Shape 40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lg" w="lg" type="none"/>
            <a:tailEnd len="lg" w="lg" type="none"/>
          </a:ln>
        </p:spPr>
      </p:cxnSp>
      <p:cxnSp>
        <p:nvCxnSpPr>
          <p:cNvPr id="401" name="Shape 401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02" name="Shape 402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Shape 40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07" name="Shape 40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Shape 409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0" name="Shape 41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11" name="Shape 411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Shape 41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4" name="Shape 414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15" name="Shape 41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Shape 417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8" name="Shape 418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19" name="Shape 419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Shape 421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Conception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2308121" y="2894463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Documentation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2308121" y="3306349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Deliverable 2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Application development begins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Shape 437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Deliverable 3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5689422" y="2894463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Product Launch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5689425" y="3306350"/>
            <a:ext cx="1185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3" name="Shape 443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4" name="Shape 444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46" name="Shape 44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7" name="Shape 447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49" name="Shape 449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0" name="Shape 450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52" name="Shape 452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3" name="Shape 453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455" name="Shape 455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6" name="Shape 45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Any questions?</a:t>
            </a:r>
            <a:endParaRPr/>
          </a:p>
        </p:txBody>
      </p:sp>
      <p:grpSp>
        <p:nvGrpSpPr>
          <p:cNvPr id="464" name="Shape 46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65" name="Shape 465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69" name="Shape 469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Shape 471"/>
          <p:cNvGrpSpPr/>
          <p:nvPr/>
        </p:nvGrpSpPr>
        <p:grpSpPr>
          <a:xfrm>
            <a:off x="5651845" y="3032672"/>
            <a:ext cx="520684" cy="1036470"/>
            <a:chOff x="9543736" y="4486132"/>
            <a:chExt cx="570300" cy="1135235"/>
          </a:xfrm>
        </p:grpSpPr>
        <p:sp>
          <p:nvSpPr>
            <p:cNvPr id="472" name="Shape 47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6" name="Shape 476"/>
          <p:cNvPicPr preferRelativeResize="0"/>
          <p:nvPr/>
        </p:nvPicPr>
        <p:blipFill rotWithShape="1">
          <a:blip r:embed="rId4">
            <a:alphaModFix/>
          </a:blip>
          <a:srcRect b="36733" l="41330" r="47980" t="42211"/>
          <a:stretch/>
        </p:blipFill>
        <p:spPr>
          <a:xfrm>
            <a:off x="5651412" y="3032334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 flipH="1">
            <a:off x="5651284" y="3053484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937100" y="1849675"/>
            <a:ext cx="5877300" cy="267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Students  (especially  freshmen)  have  trouble finding classes.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TTU campus is very large.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Class  schedules  only provide building names (sometimes as acronyms!)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4" name="Shape 24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efforts</a:t>
            </a: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1937100" y="1849675"/>
            <a:ext cx="5877300" cy="166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TTU has </a:t>
            </a:r>
            <a:r>
              <a:rPr lang="en-GB">
                <a:solidFill>
                  <a:srgbClr val="FF0000"/>
                </a:solidFill>
              </a:rPr>
              <a:t>a static map on app and website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TTU has  a touch-screen  device in the Student Union Building </a:t>
            </a:r>
            <a:endParaRPr>
              <a:solidFill>
                <a:srgbClr val="FF0000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1297500" y="24632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2030400" y="3454250"/>
            <a:ext cx="466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These efforts are not sufficient.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RaiderNAV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1297500" y="17450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2262925" y="1808200"/>
            <a:ext cx="5877300" cy="206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GPS  navigation  application  for TTU students  and visitors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Easy to edit, delete, or save multiple schedules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Time conscious:  schedules/travel  time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Support dynamic scheduling situations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1297500" y="24379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1297500" y="30675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1297500" y="387639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725325" y="1567550"/>
            <a:ext cx="4611000" cy="232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The </a:t>
            </a:r>
            <a:r>
              <a:rPr b="1" lang="en-GB" sz="1400">
                <a:solidFill>
                  <a:srgbClr val="FFFFFF"/>
                </a:solidFill>
              </a:rPr>
              <a:t>RaiderNAV</a:t>
            </a:r>
            <a:r>
              <a:rPr lang="en-GB" sz="1400">
                <a:solidFill>
                  <a:srgbClr val="FFFFFF"/>
                </a:solidFill>
              </a:rPr>
              <a:t> app is intended to provide college students at Texas Tech University with a better way to 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find their classes, 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            navigate through campus, 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                         and schedule their day.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1297500" y="160050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Students  at Texas Tech University</a:t>
            </a:r>
            <a:endParaRPr sz="14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-317500" lvl="0" marL="457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Campus visitors</a:t>
            </a:r>
            <a:endParaRPr sz="1400"/>
          </a:p>
        </p:txBody>
      </p:sp>
      <p:pic>
        <p:nvPicPr>
          <p:cNvPr descr="offset_comp_267026.jpg" id="277" name="Shape 277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8" name="Shape 278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0296" y="13170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9" name="Shape 279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1268650" y="390425"/>
            <a:ext cx="3337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</a:t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325" y="464913"/>
            <a:ext cx="3811750" cy="42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2467450" y="118000"/>
            <a:ext cx="3374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Schedule</a:t>
            </a:r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75" y="1032100"/>
            <a:ext cx="3507274" cy="38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850" y="1017202"/>
            <a:ext cx="3507274" cy="390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